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71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20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3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91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5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2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426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97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8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98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523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D9CB-78D1-4622-9F64-3BACF170F6C2}" type="datetimeFigureOut">
              <a:rPr lang="tr-TR" smtClean="0"/>
              <a:t>23.02.2023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B5A0-DF5D-47C6-A210-E5109E535ED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0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91" y="812209"/>
            <a:ext cx="10595119" cy="5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Ergül BERBER</dc:creator>
  <cp:lastModifiedBy>Ergül BERBER</cp:lastModifiedBy>
  <cp:revision>1</cp:revision>
  <dcterms:created xsi:type="dcterms:W3CDTF">2023-02-23T08:57:24Z</dcterms:created>
  <dcterms:modified xsi:type="dcterms:W3CDTF">2023-02-23T08:57:27Z</dcterms:modified>
</cp:coreProperties>
</file>